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0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E24"/>
    <a:srgbClr val="FFDC09"/>
    <a:srgbClr val="FFDA97"/>
    <a:srgbClr val="FFEBA9"/>
    <a:srgbClr val="ED9433"/>
    <a:srgbClr val="9F5FCF"/>
    <a:srgbClr val="FFE237"/>
    <a:srgbClr val="00B050"/>
    <a:srgbClr val="E6E6E6"/>
    <a:srgbClr val="DA5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75514-F3FA-423D-8C25-019F49F23540}" v="3" dt="2024-12-31T07:03:53.182"/>
  </p1510:revLst>
</p1510:revInfo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2419" autoAdjust="0"/>
  </p:normalViewPr>
  <p:slideViewPr>
    <p:cSldViewPr snapToGrid="0">
      <p:cViewPr varScale="1">
        <p:scale>
          <a:sx n="54" d="100"/>
          <a:sy n="54" d="100"/>
        </p:scale>
        <p:origin x="16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ry Lee" userId="fe98647f-b37c-46b5-91d8-1c8848847d65" providerId="ADAL" clId="{A20AB420-BF32-4140-9216-6E0563E07EC3}"/>
    <pc:docChg chg="modSld">
      <pc:chgData name="Cherry Lee" userId="fe98647f-b37c-46b5-91d8-1c8848847d65" providerId="ADAL" clId="{A20AB420-BF32-4140-9216-6E0563E07EC3}" dt="2024-11-09T04:35:24.162" v="44" actId="14100"/>
      <pc:docMkLst>
        <pc:docMk/>
      </pc:docMkLst>
    </pc:docChg>
  </pc:docChgLst>
  <pc:docChgLst>
    <pc:chgData name="Jimin Shin" userId="4a14de0a-08b2-40cd-b894-65b4a3247791" providerId="ADAL" clId="{86FE0E9E-E049-42C3-87D9-19B1F118C91D}"/>
    <pc:docChg chg="modSld">
      <pc:chgData name="Jimin Shin" userId="4a14de0a-08b2-40cd-b894-65b4a3247791" providerId="ADAL" clId="{86FE0E9E-E049-42C3-87D9-19B1F118C91D}" dt="2024-08-13T09:07:20.123" v="50" actId="255"/>
      <pc:docMkLst>
        <pc:docMk/>
      </pc:docMkLst>
      <pc:sldChg chg="modSp mod">
        <pc:chgData name="Jimin Shin" userId="4a14de0a-08b2-40cd-b894-65b4a3247791" providerId="ADAL" clId="{86FE0E9E-E049-42C3-87D9-19B1F118C91D}" dt="2024-08-13T09:07:20.123" v="50" actId="255"/>
        <pc:sldMkLst>
          <pc:docMk/>
          <pc:sldMk cId="4187092630" sldId="260"/>
        </pc:sldMkLst>
      </pc:sldChg>
    </pc:docChg>
  </pc:docChgLst>
  <pc:docChgLst>
    <pc:chgData name="Ahyun Lim" userId="686fe865-70d5-4692-92ca-86b86f489900" providerId="ADAL" clId="{AEFDAAAA-D085-4D7F-AC2F-9F2AF88A8EA5}"/>
    <pc:docChg chg="undo custSel addSld modSld">
      <pc:chgData name="Ahyun Lim" userId="686fe865-70d5-4692-92ca-86b86f489900" providerId="ADAL" clId="{AEFDAAAA-D085-4D7F-AC2F-9F2AF88A8EA5}" dt="2024-03-27T06:53:34.656" v="40" actId="20577"/>
      <pc:docMkLst>
        <pc:docMk/>
      </pc:docMkLst>
      <pc:sldChg chg="modSp add">
        <pc:chgData name="Ahyun Lim" userId="686fe865-70d5-4692-92ca-86b86f489900" providerId="ADAL" clId="{AEFDAAAA-D085-4D7F-AC2F-9F2AF88A8EA5}" dt="2024-03-27T06:50:20.990" v="7"/>
        <pc:sldMkLst>
          <pc:docMk/>
          <pc:sldMk cId="1635891481" sldId="270"/>
        </pc:sldMkLst>
      </pc:sldChg>
      <pc:sldChg chg="modSp add mod">
        <pc:chgData name="Ahyun Lim" userId="686fe865-70d5-4692-92ca-86b86f489900" providerId="ADAL" clId="{AEFDAAAA-D085-4D7F-AC2F-9F2AF88A8EA5}" dt="2024-03-27T06:53:34.656" v="40" actId="20577"/>
        <pc:sldMkLst>
          <pc:docMk/>
          <pc:sldMk cId="3717961780" sldId="271"/>
        </pc:sldMkLst>
      </pc:sldChg>
    </pc:docChg>
  </pc:docChgLst>
  <pc:docChgLst>
    <pc:chgData name="Jayden Jung" userId="a8bc41b2-7495-4eba-88c4-e1fe05851988" providerId="ADAL" clId="{5C38545C-6453-4A95-AE6B-E893E82236C0}"/>
    <pc:docChg chg="undo custSel modSld">
      <pc:chgData name="Jayden Jung" userId="a8bc41b2-7495-4eba-88c4-e1fe05851988" providerId="ADAL" clId="{5C38545C-6453-4A95-AE6B-E893E82236C0}" dt="2024-08-31T05:59:00.938" v="33" actId="20577"/>
      <pc:docMkLst>
        <pc:docMk/>
      </pc:docMkLst>
    </pc:docChg>
  </pc:docChgLst>
  <pc:docChgLst>
    <pc:chgData name="Hae won Park" userId="7264e521-b798-442f-9822-1f18bb639da4" providerId="ADAL" clId="{8568DB45-C854-41C0-8325-31A5E491F903}"/>
    <pc:docChg chg="delSld">
      <pc:chgData name="Hae won Park" userId="7264e521-b798-442f-9822-1f18bb639da4" providerId="ADAL" clId="{8568DB45-C854-41C0-8325-31A5E491F903}" dt="2024-03-27T07:09:54.237" v="2" actId="47"/>
      <pc:docMkLst>
        <pc:docMk/>
      </pc:docMkLst>
      <pc:sldChg chg="del">
        <pc:chgData name="Hae won Park" userId="7264e521-b798-442f-9822-1f18bb639da4" providerId="ADAL" clId="{8568DB45-C854-41C0-8325-31A5E491F903}" dt="2024-03-27T07:09:51.861" v="0" actId="47"/>
        <pc:sldMkLst>
          <pc:docMk/>
          <pc:sldMk cId="674020805" sldId="269"/>
        </pc:sldMkLst>
      </pc:sldChg>
      <pc:sldChg chg="del">
        <pc:chgData name="Hae won Park" userId="7264e521-b798-442f-9822-1f18bb639da4" providerId="ADAL" clId="{8568DB45-C854-41C0-8325-31A5E491F903}" dt="2024-03-27T07:09:53.064" v="1" actId="47"/>
        <pc:sldMkLst>
          <pc:docMk/>
          <pc:sldMk cId="1635891481" sldId="270"/>
        </pc:sldMkLst>
      </pc:sldChg>
      <pc:sldChg chg="del">
        <pc:chgData name="Hae won Park" userId="7264e521-b798-442f-9822-1f18bb639da4" providerId="ADAL" clId="{8568DB45-C854-41C0-8325-31A5E491F903}" dt="2024-03-27T07:09:54.237" v="2" actId="47"/>
        <pc:sldMkLst>
          <pc:docMk/>
          <pc:sldMk cId="3717961780" sldId="271"/>
        </pc:sldMkLst>
      </pc:sldChg>
    </pc:docChg>
  </pc:docChgLst>
  <pc:docChgLst>
    <pc:chgData name="Yunhyeok Nam" userId="cf4c1981-2255-49ac-b28e-d7d39414a1f2" providerId="ADAL" clId="{60675514-F3FA-423D-8C25-019F49F23540}"/>
    <pc:docChg chg="modSld">
      <pc:chgData name="Yunhyeok Nam" userId="cf4c1981-2255-49ac-b28e-d7d39414a1f2" providerId="ADAL" clId="{60675514-F3FA-423D-8C25-019F49F23540}" dt="2024-12-31T07:03:57.617" v="10" actId="20577"/>
      <pc:docMkLst>
        <pc:docMk/>
      </pc:docMkLst>
      <pc:sldChg chg="modSp mod">
        <pc:chgData name="Yunhyeok Nam" userId="cf4c1981-2255-49ac-b28e-d7d39414a1f2" providerId="ADAL" clId="{60675514-F3FA-423D-8C25-019F49F23540}" dt="2024-12-31T07:03:57.617" v="10" actId="20577"/>
        <pc:sldMkLst>
          <pc:docMk/>
          <pc:sldMk cId="4187092630" sldId="260"/>
        </pc:sldMkLst>
        <pc:graphicFrameChg chg="mod modGraphic">
          <ac:chgData name="Yunhyeok Nam" userId="cf4c1981-2255-49ac-b28e-d7d39414a1f2" providerId="ADAL" clId="{60675514-F3FA-423D-8C25-019F49F23540}" dt="2024-12-31T07:03:57.617" v="10" actId="20577"/>
          <ac:graphicFrameMkLst>
            <pc:docMk/>
            <pc:sldMk cId="4187092630" sldId="260"/>
            <ac:graphicFrameMk id="15" creationId="{F2434FA4-830D-B361-B2BC-B6E9B7F7AAD2}"/>
          </ac:graphicFrameMkLst>
        </pc:graphicFrameChg>
      </pc:sldChg>
    </pc:docChg>
  </pc:docChgLst>
  <pc:docChgLst>
    <pc:chgData name="Cherry Lee" userId="fe98647f-b37c-46b5-91d8-1c8848847d65" providerId="ADAL" clId="{CC8B48A3-E8B4-465B-998B-DC3C8CBC912E}"/>
    <pc:docChg chg="modSld">
      <pc:chgData name="Cherry Lee" userId="fe98647f-b37c-46b5-91d8-1c8848847d65" providerId="ADAL" clId="{CC8B48A3-E8B4-465B-998B-DC3C8CBC912E}" dt="2024-10-31T03:07:13.018" v="9" actId="255"/>
      <pc:docMkLst>
        <pc:docMk/>
      </pc:docMkLst>
    </pc:docChg>
  </pc:docChgLst>
  <pc:docChgLst>
    <pc:chgData name="Hae won Park" userId="7264e521-b798-442f-9822-1f18bb639da4" providerId="ADAL" clId="{B7C1334E-8EAD-445F-8A32-2149DC902716}"/>
    <pc:docChg chg="undo custSel modSld">
      <pc:chgData name="Hae won Park" userId="7264e521-b798-442f-9822-1f18bb639da4" providerId="ADAL" clId="{B7C1334E-8EAD-445F-8A32-2149DC902716}" dt="2024-06-21T06:15:41.499" v="511" actId="14100"/>
      <pc:docMkLst>
        <pc:docMk/>
      </pc:docMkLst>
    </pc:docChg>
  </pc:docChgLst>
  <pc:docChgLst>
    <pc:chgData name="Cherry Lee" userId="fe98647f-b37c-46b5-91d8-1c8848847d65" providerId="ADAL" clId="{135A52B5-3C04-48AC-B734-768987F3A826}"/>
    <pc:docChg chg="custSel modSld">
      <pc:chgData name="Cherry Lee" userId="fe98647f-b37c-46b5-91d8-1c8848847d65" providerId="ADAL" clId="{135A52B5-3C04-48AC-B734-768987F3A826}" dt="2024-10-31T03:03:51.114" v="212" actId="255"/>
      <pc:docMkLst>
        <pc:docMk/>
      </pc:docMkLst>
      <pc:sldChg chg="modSp mod">
        <pc:chgData name="Cherry Lee" userId="fe98647f-b37c-46b5-91d8-1c8848847d65" providerId="ADAL" clId="{135A52B5-3C04-48AC-B734-768987F3A826}" dt="2024-10-31T03:03:51.114" v="212" actId="255"/>
        <pc:sldMkLst>
          <pc:docMk/>
          <pc:sldMk cId="4187092630" sldId="260"/>
        </pc:sldMkLst>
        <pc:graphicFrameChg chg="mod modGraphic">
          <ac:chgData name="Cherry Lee" userId="fe98647f-b37c-46b5-91d8-1c8848847d65" providerId="ADAL" clId="{135A52B5-3C04-48AC-B734-768987F3A826}" dt="2024-10-31T03:03:51.114" v="212" actId="255"/>
          <ac:graphicFrameMkLst>
            <pc:docMk/>
            <pc:sldMk cId="4187092630" sldId="260"/>
            <ac:graphicFrameMk id="15" creationId="{F2434FA4-830D-B361-B2BC-B6E9B7F7AAD2}"/>
          </ac:graphicFrameMkLst>
        </pc:graphicFrameChg>
      </pc:sldChg>
    </pc:docChg>
  </pc:docChgLst>
  <pc:docChgLst>
    <pc:chgData name="Cherry Lee" userId="fe98647f-b37c-46b5-91d8-1c8848847d65" providerId="ADAL" clId="{D1CCA885-BD94-4609-8C1A-E39A2850B40F}"/>
    <pc:docChg chg="undo custSel modSld">
      <pc:chgData name="Cherry Lee" userId="fe98647f-b37c-46b5-91d8-1c8848847d65" providerId="ADAL" clId="{D1CCA885-BD94-4609-8C1A-E39A2850B40F}" dt="2024-09-01T05:37:08.686" v="162" actId="255"/>
      <pc:docMkLst>
        <pc:docMk/>
      </pc:docMkLst>
    </pc:docChg>
  </pc:docChgLst>
  <pc:docChgLst>
    <pc:chgData name="Chorim Byeon" userId="804580b5-8172-42a5-8170-d5b6df1f3547" providerId="ADAL" clId="{DD198475-C8E6-4392-837D-54EC64FC64D1}"/>
    <pc:docChg chg="undo custSel modSld">
      <pc:chgData name="Chorim Byeon" userId="804580b5-8172-42a5-8170-d5b6df1f3547" providerId="ADAL" clId="{DD198475-C8E6-4392-837D-54EC64FC64D1}" dt="2024-09-15T06:13:23.877" v="4" actId="255"/>
      <pc:docMkLst>
        <pc:docMk/>
      </pc:docMkLst>
    </pc:docChg>
  </pc:docChgLst>
  <pc:docChgLst>
    <pc:chgData name="Chorim Byeon" userId="804580b5-8172-42a5-8170-d5b6df1f3547" providerId="ADAL" clId="{2079A94E-A708-4A20-84BD-38C9891523DE}"/>
    <pc:docChg chg="undo custSel addSld delSld modSld">
      <pc:chgData name="Chorim Byeon" userId="804580b5-8172-42a5-8170-d5b6df1f3547" providerId="ADAL" clId="{2079A94E-A708-4A20-84BD-38C9891523DE}" dt="2024-12-26T07:35:59.357" v="42" actId="20577"/>
      <pc:docMkLst>
        <pc:docMk/>
      </pc:docMkLst>
      <pc:sldChg chg="modSp mod">
        <pc:chgData name="Chorim Byeon" userId="804580b5-8172-42a5-8170-d5b6df1f3547" providerId="ADAL" clId="{2079A94E-A708-4A20-84BD-38C9891523DE}" dt="2024-12-26T07:35:59.357" v="42" actId="20577"/>
        <pc:sldMkLst>
          <pc:docMk/>
          <pc:sldMk cId="4187092630" sldId="260"/>
        </pc:sldMkLst>
        <pc:graphicFrameChg chg="mod modGraphic">
          <ac:chgData name="Chorim Byeon" userId="804580b5-8172-42a5-8170-d5b6df1f3547" providerId="ADAL" clId="{2079A94E-A708-4A20-84BD-38C9891523DE}" dt="2024-12-26T07:35:59.357" v="42" actId="20577"/>
          <ac:graphicFrameMkLst>
            <pc:docMk/>
            <pc:sldMk cId="4187092630" sldId="260"/>
            <ac:graphicFrameMk id="15" creationId="{F2434FA4-830D-B361-B2BC-B6E9B7F7AAD2}"/>
          </ac:graphicFrameMkLst>
        </pc:graphicFrameChg>
      </pc:sldChg>
      <pc:sldChg chg="new del">
        <pc:chgData name="Chorim Byeon" userId="804580b5-8172-42a5-8170-d5b6df1f3547" providerId="ADAL" clId="{2079A94E-A708-4A20-84BD-38C9891523DE}" dt="2024-12-26T07:34:24.223" v="24" actId="680"/>
        <pc:sldMkLst>
          <pc:docMk/>
          <pc:sldMk cId="95709940" sldId="261"/>
        </pc:sldMkLst>
      </pc:sldChg>
    </pc:docChg>
  </pc:docChgLst>
  <pc:docChgLst>
    <pc:chgData name="Cherry Lee" userId="fe98647f-b37c-46b5-91d8-1c8848847d65" providerId="ADAL" clId="{7EC95BF1-CFA6-4E0B-A095-BF7DC3BD500E}"/>
    <pc:docChg chg="modSld">
      <pc:chgData name="Cherry Lee" userId="fe98647f-b37c-46b5-91d8-1c8848847d65" providerId="ADAL" clId="{7EC95BF1-CFA6-4E0B-A095-BF7DC3BD500E}" dt="2024-10-31T03:11:26.910" v="64" actId="20577"/>
      <pc:docMkLst>
        <pc:docMk/>
      </pc:docMkLst>
    </pc:docChg>
  </pc:docChgLst>
  <pc:docChgLst>
    <pc:chgData name="Jimin Shin" userId="4a14de0a-08b2-40cd-b894-65b4a3247791" providerId="ADAL" clId="{9D265898-DE61-4353-AC0B-7F5579D69F2D}"/>
    <pc:docChg chg="undo custSel modSld">
      <pc:chgData name="Jimin Shin" userId="4a14de0a-08b2-40cd-b894-65b4a3247791" providerId="ADAL" clId="{9D265898-DE61-4353-AC0B-7F5579D69F2D}" dt="2024-07-29T05:52:24.137" v="128" actId="255"/>
      <pc:docMkLst>
        <pc:docMk/>
      </pc:docMkLst>
      <pc:sldChg chg="modSp mod">
        <pc:chgData name="Jimin Shin" userId="4a14de0a-08b2-40cd-b894-65b4a3247791" providerId="ADAL" clId="{9D265898-DE61-4353-AC0B-7F5579D69F2D}" dt="2024-07-29T05:52:24.137" v="128" actId="255"/>
        <pc:sldMkLst>
          <pc:docMk/>
          <pc:sldMk cId="4187092630" sldId="260"/>
        </pc:sldMkLst>
      </pc:sldChg>
    </pc:docChg>
  </pc:docChgLst>
  <pc:docChgLst>
    <pc:chgData name="Dj Kim" userId="226ca413-89cd-4279-af92-97d5927979e3" providerId="ADAL" clId="{16F485C5-CADD-45F9-9FF2-14F4267AE126}"/>
    <pc:docChg chg="modSld">
      <pc:chgData name="Dj Kim" userId="226ca413-89cd-4279-af92-97d5927979e3" providerId="ADAL" clId="{16F485C5-CADD-45F9-9FF2-14F4267AE126}" dt="2024-11-11T06:49:17.407" v="107" actId="20577"/>
      <pc:docMkLst>
        <pc:docMk/>
      </pc:docMkLst>
    </pc:docChg>
  </pc:docChgLst>
  <pc:docChgLst>
    <pc:chgData name="Cherry Lee" userId="fe98647f-b37c-46b5-91d8-1c8848847d65" providerId="ADAL" clId="{D0125780-D84B-4ACF-85AA-E26C97C3F80C}"/>
    <pc:docChg chg="undo custSel modSld">
      <pc:chgData name="Cherry Lee" userId="fe98647f-b37c-46b5-91d8-1c8848847d65" providerId="ADAL" clId="{D0125780-D84B-4ACF-85AA-E26C97C3F80C}" dt="2024-11-09T02:26:16.069" v="217" actId="20577"/>
      <pc:docMkLst>
        <pc:docMk/>
      </pc:docMkLst>
      <pc:sldChg chg="modSp mod">
        <pc:chgData name="Cherry Lee" userId="fe98647f-b37c-46b5-91d8-1c8848847d65" providerId="ADAL" clId="{D0125780-D84B-4ACF-85AA-E26C97C3F80C}" dt="2024-11-09T02:26:16.069" v="217" actId="20577"/>
        <pc:sldMkLst>
          <pc:docMk/>
          <pc:sldMk cId="4187092630" sldId="260"/>
        </pc:sldMkLst>
        <pc:graphicFrameChg chg="mod modGraphic">
          <ac:chgData name="Cherry Lee" userId="fe98647f-b37c-46b5-91d8-1c8848847d65" providerId="ADAL" clId="{D0125780-D84B-4ACF-85AA-E26C97C3F80C}" dt="2024-11-09T02:26:16.069" v="217" actId="20577"/>
          <ac:graphicFrameMkLst>
            <pc:docMk/>
            <pc:sldMk cId="4187092630" sldId="260"/>
            <ac:graphicFrameMk id="15" creationId="{F2434FA4-830D-B361-B2BC-B6E9B7F7AAD2}"/>
          </ac:graphicFrameMkLst>
        </pc:graphicFrameChg>
      </pc:sldChg>
    </pc:docChg>
  </pc:docChgLst>
  <pc:docChgLst>
    <pc:chgData name="Cherry Lee" userId="fe98647f-b37c-46b5-91d8-1c8848847d65" providerId="ADAL" clId="{3EFFC7AF-9334-457D-8BEC-09EDE7AA1975}"/>
    <pc:docChg chg="modSld">
      <pc:chgData name="Cherry Lee" userId="fe98647f-b37c-46b5-91d8-1c8848847d65" providerId="ADAL" clId="{3EFFC7AF-9334-457D-8BEC-09EDE7AA1975}" dt="2024-07-30T00:40:02.808" v="72" actId="255"/>
      <pc:docMkLst>
        <pc:docMk/>
      </pc:docMkLst>
      <pc:sldChg chg="modSp mod">
        <pc:chgData name="Cherry Lee" userId="fe98647f-b37c-46b5-91d8-1c8848847d65" providerId="ADAL" clId="{3EFFC7AF-9334-457D-8BEC-09EDE7AA1975}" dt="2024-07-30T00:40:02.808" v="72" actId="255"/>
        <pc:sldMkLst>
          <pc:docMk/>
          <pc:sldMk cId="4187092630" sldId="260"/>
        </pc:sldMkLst>
      </pc:sldChg>
    </pc:docChg>
  </pc:docChgLst>
  <pc:docChgLst>
    <pc:chgData name="Yesol Kim" userId="2befdc5f-53eb-47bd-b8d7-c630c838309e" providerId="ADAL" clId="{8BF4B097-35C9-4F87-BFFA-531FB3D2B017}"/>
    <pc:docChg chg="undo custSel modSld">
      <pc:chgData name="Yesol Kim" userId="2befdc5f-53eb-47bd-b8d7-c630c838309e" providerId="ADAL" clId="{8BF4B097-35C9-4F87-BFFA-531FB3D2B017}" dt="2024-05-12T03:17:23.127" v="257"/>
      <pc:docMkLst>
        <pc:docMk/>
      </pc:docMkLst>
      <pc:sldChg chg="modSp mod">
        <pc:chgData name="Yesol Kim" userId="2befdc5f-53eb-47bd-b8d7-c630c838309e" providerId="ADAL" clId="{8BF4B097-35C9-4F87-BFFA-531FB3D2B017}" dt="2024-05-12T03:17:23.127" v="257"/>
        <pc:sldMkLst>
          <pc:docMk/>
          <pc:sldMk cId="4187092630" sldId="260"/>
        </pc:sldMkLst>
      </pc:sldChg>
    </pc:docChg>
  </pc:docChgLst>
  <pc:docChgLst>
    <pc:chgData name="Cherry Lee" userId="fe98647f-b37c-46b5-91d8-1c8848847d65" providerId="ADAL" clId="{B831959E-2920-4C1A-84BA-343ED85D1847}"/>
    <pc:docChg chg="undo custSel modSld">
      <pc:chgData name="Cherry Lee" userId="fe98647f-b37c-46b5-91d8-1c8848847d65" providerId="ADAL" clId="{B831959E-2920-4C1A-84BA-343ED85D1847}" dt="2024-09-01T05:14:17.815" v="393" actId="255"/>
      <pc:docMkLst>
        <pc:docMk/>
      </pc:docMkLst>
    </pc:docChg>
  </pc:docChgLst>
  <pc:docChgLst>
    <pc:chgData name="Chorim Byeon" userId="804580b5-8172-42a5-8170-d5b6df1f3547" providerId="ADAL" clId="{7AE60771-ECAF-4D30-95A6-6E9BADA67EA7}"/>
    <pc:docChg chg="undo custSel modSld">
      <pc:chgData name="Chorim Byeon" userId="804580b5-8172-42a5-8170-d5b6df1f3547" providerId="ADAL" clId="{7AE60771-ECAF-4D30-95A6-6E9BADA67EA7}" dt="2025-01-01T01:06:14.645" v="314" actId="20577"/>
      <pc:docMkLst>
        <pc:docMk/>
      </pc:docMkLst>
      <pc:sldChg chg="modSp mod">
        <pc:chgData name="Chorim Byeon" userId="804580b5-8172-42a5-8170-d5b6df1f3547" providerId="ADAL" clId="{7AE60771-ECAF-4D30-95A6-6E9BADA67EA7}" dt="2025-01-01T01:06:14.645" v="314" actId="20577"/>
        <pc:sldMkLst>
          <pc:docMk/>
          <pc:sldMk cId="4187092630" sldId="260"/>
        </pc:sldMkLst>
        <pc:graphicFrameChg chg="mod modGraphic">
          <ac:chgData name="Chorim Byeon" userId="804580b5-8172-42a5-8170-d5b6df1f3547" providerId="ADAL" clId="{7AE60771-ECAF-4D30-95A6-6E9BADA67EA7}" dt="2025-01-01T01:06:14.645" v="314" actId="20577"/>
          <ac:graphicFrameMkLst>
            <pc:docMk/>
            <pc:sldMk cId="4187092630" sldId="260"/>
            <ac:graphicFrameMk id="15" creationId="{F2434FA4-830D-B361-B2BC-B6E9B7F7AAD2}"/>
          </ac:graphicFrameMkLst>
        </pc:graphicFrameChg>
      </pc:sldChg>
    </pc:docChg>
  </pc:docChgLst>
  <pc:docChgLst>
    <pc:chgData name="Hae won Park" userId="7264e521-b798-442f-9822-1f18bb639da4" providerId="ADAL" clId="{8FD8E081-3EF1-4E29-B4F4-A634A9219BD4}"/>
    <pc:docChg chg="modSld">
      <pc:chgData name="Hae won Park" userId="7264e521-b798-442f-9822-1f18bb639da4" providerId="ADAL" clId="{8FD8E081-3EF1-4E29-B4F4-A634A9219BD4}" dt="2024-04-18T04:58:02.541" v="62" actId="108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E48BD-5688-46CA-9CE5-970910ED9601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A8314-516E-472B-8791-33A96B35B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382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73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302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85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336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53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441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120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368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01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90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36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55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1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1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래픽 1">
            <a:extLst>
              <a:ext uri="{FF2B5EF4-FFF2-40B4-BE49-F238E27FC236}">
                <a16:creationId xmlns:a16="http://schemas.microsoft.com/office/drawing/2014/main" id="{6E5754FB-8090-9A3D-E67B-577EDA509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569" y="-21554"/>
            <a:ext cx="10710950" cy="13401378"/>
          </a:xfrm>
          <a:prstGeom prst="rect">
            <a:avLst/>
          </a:prstGeom>
        </p:spPr>
      </p:pic>
      <p:pic>
        <p:nvPicPr>
          <p:cNvPr id="7" name="그래픽 6">
            <a:extLst>
              <a:ext uri="{FF2B5EF4-FFF2-40B4-BE49-F238E27FC236}">
                <a16:creationId xmlns:a16="http://schemas.microsoft.com/office/drawing/2014/main" id="{94866441-05B9-5805-66EB-1445C54DFE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67807" y="920785"/>
            <a:ext cx="1238250" cy="666750"/>
          </a:xfrm>
          <a:prstGeom prst="rect">
            <a:avLst/>
          </a:prstGeom>
        </p:spPr>
      </p:pic>
      <p:pic>
        <p:nvPicPr>
          <p:cNvPr id="11" name="그래픽 10">
            <a:extLst>
              <a:ext uri="{FF2B5EF4-FFF2-40B4-BE49-F238E27FC236}">
                <a16:creationId xmlns:a16="http://schemas.microsoft.com/office/drawing/2014/main" id="{17127274-8184-15B1-7EC5-60CB3D2EF2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24659" y="1084358"/>
            <a:ext cx="1297058" cy="548191"/>
          </a:xfrm>
          <a:prstGeom prst="rect">
            <a:avLst/>
          </a:prstGeom>
        </p:spPr>
      </p:pic>
      <p:pic>
        <p:nvPicPr>
          <p:cNvPr id="18" name="그래픽 17">
            <a:extLst>
              <a:ext uri="{FF2B5EF4-FFF2-40B4-BE49-F238E27FC236}">
                <a16:creationId xmlns:a16="http://schemas.microsoft.com/office/drawing/2014/main" id="{89E042F4-D7C9-0BBB-EDD3-5BA0CFCDC4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02952" y="1032116"/>
            <a:ext cx="704229" cy="562091"/>
          </a:xfrm>
          <a:prstGeom prst="rect">
            <a:avLst/>
          </a:prstGeom>
        </p:spPr>
      </p:pic>
      <p:pic>
        <p:nvPicPr>
          <p:cNvPr id="22" name="그래픽 21">
            <a:extLst>
              <a:ext uri="{FF2B5EF4-FFF2-40B4-BE49-F238E27FC236}">
                <a16:creationId xmlns:a16="http://schemas.microsoft.com/office/drawing/2014/main" id="{CE967B67-ADEA-7FDF-57E9-B37268F2304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91624" y="854110"/>
            <a:ext cx="641593" cy="1013042"/>
          </a:xfrm>
          <a:prstGeom prst="rect">
            <a:avLst/>
          </a:prstGeom>
        </p:spPr>
      </p:pic>
      <p:pic>
        <p:nvPicPr>
          <p:cNvPr id="24" name="그래픽 23">
            <a:extLst>
              <a:ext uri="{FF2B5EF4-FFF2-40B4-BE49-F238E27FC236}">
                <a16:creationId xmlns:a16="http://schemas.microsoft.com/office/drawing/2014/main" id="{7C382ADB-E0F2-902B-5AF0-49DD70350FB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967958" y="990405"/>
            <a:ext cx="1312069" cy="700361"/>
          </a:xfrm>
          <a:prstGeom prst="rect">
            <a:avLst/>
          </a:prstGeom>
        </p:spPr>
      </p:pic>
      <p:pic>
        <p:nvPicPr>
          <p:cNvPr id="26" name="그래픽 25">
            <a:extLst>
              <a:ext uri="{FF2B5EF4-FFF2-40B4-BE49-F238E27FC236}">
                <a16:creationId xmlns:a16="http://schemas.microsoft.com/office/drawing/2014/main" id="{4D88830B-BF06-1B98-F478-0454A0D80B3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394912" y="1078662"/>
            <a:ext cx="1232293" cy="517405"/>
          </a:xfrm>
          <a:prstGeom prst="rect">
            <a:avLst/>
          </a:prstGeom>
        </p:spPr>
      </p:pic>
      <p:pic>
        <p:nvPicPr>
          <p:cNvPr id="5" name="그래픽 4">
            <a:extLst>
              <a:ext uri="{FF2B5EF4-FFF2-40B4-BE49-F238E27FC236}">
                <a16:creationId xmlns:a16="http://schemas.microsoft.com/office/drawing/2014/main" id="{6502C4D0-5FA2-E478-D03F-5B4592DD605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84934" y="1582069"/>
            <a:ext cx="9972029" cy="5508814"/>
          </a:xfrm>
          <a:prstGeom prst="rect">
            <a:avLst/>
          </a:prstGeom>
        </p:spPr>
      </p:pic>
      <p:sp>
        <p:nvSpPr>
          <p:cNvPr id="14" name="제목 1">
            <a:extLst>
              <a:ext uri="{FF2B5EF4-FFF2-40B4-BE49-F238E27FC236}">
                <a16:creationId xmlns:a16="http://schemas.microsoft.com/office/drawing/2014/main" id="{909A38A5-6535-97F9-E5BC-A9063D4FB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2349" y="208572"/>
            <a:ext cx="6561352" cy="680809"/>
          </a:xfrm>
        </p:spPr>
        <p:txBody>
          <a:bodyPr>
            <a:noAutofit/>
          </a:bodyPr>
          <a:lstStyle/>
          <a:p>
            <a:r>
              <a:rPr lang="en-US" altLang="ko-KR" sz="3400">
                <a:solidFill>
                  <a:schemeClr val="bg1"/>
                </a:solidFill>
                <a:latin typeface="Cera Pro Black" panose="00000A00000000000000" pitchFamily="50" charset="0"/>
              </a:rPr>
              <a:t>Hotel Show &amp; Entertainment</a:t>
            </a:r>
            <a:endParaRPr lang="ko-KR" altLang="en-US" sz="3400">
              <a:solidFill>
                <a:schemeClr val="bg1"/>
              </a:solidFill>
              <a:latin typeface="Cera Pro Black" panose="00000A00000000000000" pitchFamily="50" charset="0"/>
            </a:endParaRPr>
          </a:p>
        </p:txBody>
      </p:sp>
      <p:graphicFrame>
        <p:nvGraphicFramePr>
          <p:cNvPr id="15" name="표 8">
            <a:extLst>
              <a:ext uri="{FF2B5EF4-FFF2-40B4-BE49-F238E27FC236}">
                <a16:creationId xmlns:a16="http://schemas.microsoft.com/office/drawing/2014/main" id="{F2434FA4-830D-B361-B2BC-B6E9B7F7AA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54744"/>
              </p:ext>
            </p:extLst>
          </p:nvPr>
        </p:nvGraphicFramePr>
        <p:xfrm>
          <a:off x="361720" y="1573462"/>
          <a:ext cx="9995247" cy="551911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68383">
                  <a:extLst>
                    <a:ext uri="{9D8B030D-6E8A-4147-A177-3AD203B41FA5}">
                      <a16:colId xmlns:a16="http://schemas.microsoft.com/office/drawing/2014/main" val="2665004845"/>
                    </a:ext>
                  </a:extLst>
                </a:gridCol>
                <a:gridCol w="1421144">
                  <a:extLst>
                    <a:ext uri="{9D8B030D-6E8A-4147-A177-3AD203B41FA5}">
                      <a16:colId xmlns:a16="http://schemas.microsoft.com/office/drawing/2014/main" val="1372504045"/>
                    </a:ext>
                  </a:extLst>
                </a:gridCol>
                <a:gridCol w="1421144">
                  <a:extLst>
                    <a:ext uri="{9D8B030D-6E8A-4147-A177-3AD203B41FA5}">
                      <a16:colId xmlns:a16="http://schemas.microsoft.com/office/drawing/2014/main" val="1622629084"/>
                    </a:ext>
                  </a:extLst>
                </a:gridCol>
                <a:gridCol w="1421144">
                  <a:extLst>
                    <a:ext uri="{9D8B030D-6E8A-4147-A177-3AD203B41FA5}">
                      <a16:colId xmlns:a16="http://schemas.microsoft.com/office/drawing/2014/main" val="4121801389"/>
                    </a:ext>
                  </a:extLst>
                </a:gridCol>
                <a:gridCol w="1421144">
                  <a:extLst>
                    <a:ext uri="{9D8B030D-6E8A-4147-A177-3AD203B41FA5}">
                      <a16:colId xmlns:a16="http://schemas.microsoft.com/office/drawing/2014/main" val="3674203724"/>
                    </a:ext>
                  </a:extLst>
                </a:gridCol>
                <a:gridCol w="1421144">
                  <a:extLst>
                    <a:ext uri="{9D8B030D-6E8A-4147-A177-3AD203B41FA5}">
                      <a16:colId xmlns:a16="http://schemas.microsoft.com/office/drawing/2014/main" val="2288467959"/>
                    </a:ext>
                  </a:extLst>
                </a:gridCol>
                <a:gridCol w="1421144">
                  <a:extLst>
                    <a:ext uri="{9D8B030D-6E8A-4147-A177-3AD203B41FA5}">
                      <a16:colId xmlns:a16="http://schemas.microsoft.com/office/drawing/2014/main" val="580589672"/>
                    </a:ext>
                  </a:extLst>
                </a:gridCol>
              </a:tblGrid>
              <a:tr h="2726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SUN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MON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TUE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WED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THU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FRI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SAT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2444"/>
                  </a:ext>
                </a:extLst>
              </a:tr>
              <a:tr h="956432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EC7E24"/>
                          </a:solidFill>
                          <a:latin typeface="Cera Pro Light" panose="00000400000000000000" pitchFamily="50" charset="0"/>
                        </a:rPr>
                        <a:t>1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10:00 M&amp;G 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rgbClr val="EC7E24"/>
                        </a:solidFill>
                        <a:latin typeface="Cera Pro Light" panose="00000400000000000000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accent2"/>
                          </a:solidFill>
                          <a:latin typeface="Cera Pro Light" panose="00000400000000000000" pitchFamily="50" charset="0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accent2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6558665"/>
                  </a:ext>
                </a:extLst>
              </a:tr>
              <a:tr h="1049892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200" dirty="0">
                        <a:solidFill>
                          <a:schemeClr val="tx1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EC7E24"/>
                          </a:solidFill>
                          <a:latin typeface="Cera Pro Light" panose="00000400000000000000" pitchFamily="50" charset="0"/>
                        </a:rPr>
                        <a:t>8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>
                        <a:solidFill>
                          <a:srgbClr val="EC7E24"/>
                        </a:solidFill>
                        <a:latin typeface="Cera Pro Light" panose="00000400000000000000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accent2"/>
                          </a:solidFill>
                          <a:latin typeface="Cera Pro Light" panose="00000400000000000000" pitchFamily="50" charset="0"/>
                          <a:ea typeface="+mn-ea"/>
                          <a:cs typeface="+mn-cs"/>
                        </a:rPr>
                        <a:t>9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accent2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13:30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16:00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17:00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19:00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10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11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380728"/>
                  </a:ext>
                </a:extLst>
              </a:tr>
              <a:tr h="1090494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14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15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16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13:30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16:00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17:00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19:00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2318510"/>
                  </a:ext>
                </a:extLst>
              </a:tr>
              <a:tr h="1072631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19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21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22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23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13:30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16:00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17:00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19:00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24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25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6250939"/>
                  </a:ext>
                </a:extLst>
              </a:tr>
              <a:tr h="1075349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26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27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</a:rPr>
                        <a:t>28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EC7E24"/>
                          </a:solidFill>
                          <a:latin typeface="Cera Pro Light" panose="00000400000000000000" pitchFamily="50" charset="0"/>
                        </a:rPr>
                        <a:t>29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dirty="0">
                        <a:solidFill>
                          <a:srgbClr val="EC7E24"/>
                        </a:solidFill>
                        <a:latin typeface="Cera Pro Light" panose="00000400000000000000" pitchFamily="50" charset="0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dirty="0">
                        <a:solidFill>
                          <a:srgbClr val="EC7E24"/>
                        </a:solidFill>
                        <a:latin typeface="Cera Pro Light" panose="00000400000000000000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accent2"/>
                          </a:solidFill>
                          <a:latin typeface="Cera Pro Light" panose="00000400000000000000" pitchFamily="50" charset="0"/>
                          <a:ea typeface="+mn-ea"/>
                          <a:cs typeface="+mn-cs"/>
                        </a:rPr>
                        <a:t>30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accent2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accent2"/>
                          </a:solidFill>
                          <a:latin typeface="Cera Pro Light" panose="00000400000000000000" pitchFamily="50" charset="0"/>
                          <a:ea typeface="+mn-ea"/>
                          <a:cs typeface="+mn-cs"/>
                        </a:rPr>
                        <a:t>31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accent2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 M&amp;G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Winter Wish(2F)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711307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0B89651-A9A1-F3FE-AB8A-96C618FC3D90}"/>
              </a:ext>
            </a:extLst>
          </p:cNvPr>
          <p:cNvSpPr txBox="1"/>
          <p:nvPr/>
        </p:nvSpPr>
        <p:spPr>
          <a:xfrm>
            <a:off x="0" y="7233618"/>
            <a:ext cx="107013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bg1"/>
                </a:solidFill>
                <a:latin typeface="Cera Pro Light" panose="00000400000000000000" pitchFamily="50" charset="0"/>
              </a:rPr>
              <a:t>©2023 The LEGO Group. LEGOLAND is a part of Merlin Entertainments plc.</a:t>
            </a:r>
            <a:endParaRPr lang="ko-KR" altLang="en-US" sz="800">
              <a:solidFill>
                <a:schemeClr val="bg1"/>
              </a:solidFill>
              <a:latin typeface="Cera Pro Light" panose="00000400000000000000" pitchFamily="50" charset="0"/>
            </a:endParaRPr>
          </a:p>
        </p:txBody>
      </p:sp>
      <p:pic>
        <p:nvPicPr>
          <p:cNvPr id="3" name="그래픽 2">
            <a:extLst>
              <a:ext uri="{FF2B5EF4-FFF2-40B4-BE49-F238E27FC236}">
                <a16:creationId xmlns:a16="http://schemas.microsoft.com/office/drawing/2014/main" id="{FA1F04B9-1E70-B8D3-9EEC-460D4E2EE95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61719" y="208572"/>
            <a:ext cx="2890525" cy="11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9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b03dc2-d3a0-4349-a0b6-63c98d6f5991">
      <Terms xmlns="http://schemas.microsoft.com/office/infopath/2007/PartnerControls"/>
    </lcf76f155ced4ddcb4097134ff3c332f>
    <TaxCatchAll xmlns="f4ca43e6-21bf-4f00-beee-b9003c4edeb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67E33BCD23A4409642BF7C6789CB25" ma:contentTypeVersion="18" ma:contentTypeDescription="Create a new document." ma:contentTypeScope="" ma:versionID="a7b14b4edd6860aa5b2e732993ef58bb">
  <xsd:schema xmlns:xsd="http://www.w3.org/2001/XMLSchema" xmlns:xs="http://www.w3.org/2001/XMLSchema" xmlns:p="http://schemas.microsoft.com/office/2006/metadata/properties" xmlns:ns2="a7b03dc2-d3a0-4349-a0b6-63c98d6f5991" xmlns:ns3="f4ca43e6-21bf-4f00-beee-b9003c4edebe" targetNamespace="http://schemas.microsoft.com/office/2006/metadata/properties" ma:root="true" ma:fieldsID="0a768e630305e44f945815dc5a0a2928" ns2:_="" ns3:_="">
    <xsd:import namespace="a7b03dc2-d3a0-4349-a0b6-63c98d6f5991"/>
    <xsd:import namespace="f4ca43e6-21bf-4f00-beee-b9003c4ede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03dc2-d3a0-4349-a0b6-63c98d6f59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2224a3c-821a-491f-a8d8-e9a29021a1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ca43e6-21bf-4f00-beee-b9003c4edebe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9edf749-8225-4045-ae71-bb32cae22116}" ma:internalName="TaxCatchAll" ma:showField="CatchAllData" ma:web="f4ca43e6-21bf-4f00-beee-b9003c4ede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06CE62-651F-4676-ABD6-AC4F6CFC5B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F34370-C8D5-4B53-B795-F4B6D8490138}">
  <ds:schemaRefs>
    <ds:schemaRef ds:uri="a7b03dc2-d3a0-4349-a0b6-63c98d6f5991"/>
    <ds:schemaRef ds:uri="f4ca43e6-21bf-4f00-beee-b9003c4edebe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95FB646-01D0-446C-AA89-77B2F73B7B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b03dc2-d3a0-4349-a0b6-63c98d6f5991"/>
    <ds:schemaRef ds:uri="f4ca43e6-21bf-4f00-beee-b9003c4ede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243</TotalTime>
  <Words>386</Words>
  <Application>Microsoft Office PowerPoint</Application>
  <PresentationFormat>사용자 지정</PresentationFormat>
  <Paragraphs>132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Cera Pro Black</vt:lpstr>
      <vt:lpstr>Cera Pro Light</vt:lpstr>
      <vt:lpstr>Cera Pro Medium</vt:lpstr>
      <vt:lpstr>맑은 고딕</vt:lpstr>
      <vt:lpstr>Arial</vt:lpstr>
      <vt:lpstr>Calibri</vt:lpstr>
      <vt:lpstr>Calibri Light</vt:lpstr>
      <vt:lpstr>Office 테마</vt:lpstr>
      <vt:lpstr>Hotel Show &amp; Entertainment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공석</dc:creator>
  <cp:lastModifiedBy>Chorim Byeon</cp:lastModifiedBy>
  <cp:revision>2</cp:revision>
  <dcterms:created xsi:type="dcterms:W3CDTF">2023-09-04T08:28:23Z</dcterms:created>
  <dcterms:modified xsi:type="dcterms:W3CDTF">2025-01-01T01:06:14Z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0x010100B167E33BCD23A4409642BF7C6789CB25</vt:lpwstr>
  </property>
  <property fmtid="{D5CDD505-2E9C-101B-9397-08002B2CF9AE}" pid="3" name="MediaServiceImageTags">
    <vt:lpwstr/>
  </property>
</Properties>
</file>